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526CA-DA1D-4798-8713-4E13DFC8145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231D5-646B-4B7E-B4F8-C06E04AE24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33AC91-A592-4A7F-AA9A-5BDAC039DAB3}" type="datetime1">
              <a:rPr lang="en-US" smtClean="0"/>
              <a:t>4/22/2020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2C66-6275-4C32-B31B-CF07F67C2307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3170C3-AE5C-4132-A376-9313CB0BC7BD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AC1B-4BA8-4A33-BE3E-5E3AC431F762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AC84-A2F7-487E-83F1-E6D55C2BAF67}" type="datetime1">
              <a:rPr lang="en-US" smtClean="0"/>
              <a:t>4/22/2020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586B1A-2F68-49A8-86E8-AA241D9344B4}" type="datetime1">
              <a:rPr lang="en-US" smtClean="0"/>
              <a:t>4/22/2020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CCB664-62F9-41D7-9D58-A15D1FB3D1AF}" type="datetime1">
              <a:rPr lang="en-US" smtClean="0"/>
              <a:t>4/22/2020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6224-A015-494B-B59F-DEF3CBB5609E}" type="datetime1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C0B3-F003-4DAA-928E-AF5C6E8CAF24}" type="datetime1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A8EE-2C8E-43C5-9733-D16B0EA8397E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0A59B8-6BCC-4DC6-AE50-438CB21BDB5C}" type="datetime1">
              <a:rPr lang="en-US" smtClean="0"/>
              <a:t>4/22/2020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5C01EA-ACC2-4360-82E7-6F623AD9A327}" type="datetime1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6677A1-B257-4F9C-8393-E5E49FAAB8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Множење разломака</a:t>
            </a:r>
            <a:br>
              <a:rPr lang="sr-Cyrl-RS" dirty="0" smtClean="0"/>
            </a:br>
            <a:r>
              <a:rPr lang="sr-Cyrl-RS" dirty="0" smtClean="0"/>
              <a:t>- вежбање 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23.04.2020.                                               5.разред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1142976" y="1214422"/>
            <a:ext cx="1000132" cy="121444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857620" y="357166"/>
            <a:ext cx="1000132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1472" y="3286124"/>
            <a:ext cx="1000132" cy="121444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7572396" y="3000372"/>
            <a:ext cx="1000132" cy="1214446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6429388" y="928670"/>
            <a:ext cx="1000132" cy="121444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500034" y="5143512"/>
            <a:ext cx="928694" cy="571504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4643438" y="3000372"/>
            <a:ext cx="1214446" cy="642942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ivision 10"/>
          <p:cNvSpPr/>
          <p:nvPr/>
        </p:nvSpPr>
        <p:spPr>
          <a:xfrm>
            <a:off x="2643174" y="3429000"/>
            <a:ext cx="785818" cy="642942"/>
          </a:xfrm>
          <a:prstGeom prst="mathDivid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214282" y="642918"/>
            <a:ext cx="1000132" cy="500066"/>
          </a:xfrm>
          <a:prstGeom prst="mathMultiply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i="1" dirty="0" smtClean="0">
                <a:solidFill>
                  <a:srgbClr val="C00000"/>
                </a:solidFill>
              </a:rPr>
              <a:t>Драги петаци,</a:t>
            </a:r>
          </a:p>
          <a:p>
            <a:pPr>
              <a:buNone/>
            </a:pPr>
            <a:endParaRPr lang="sr-Cyrl-RS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i="1" dirty="0" smtClean="0">
                <a:solidFill>
                  <a:srgbClr val="C00000"/>
                </a:solidFill>
              </a:rPr>
              <a:t>На данашњем часу вежбаћемо множење </a:t>
            </a:r>
          </a:p>
          <a:p>
            <a:pPr>
              <a:buNone/>
            </a:pPr>
            <a:r>
              <a:rPr lang="sr-Cyrl-RS" i="1" dirty="0" smtClean="0">
                <a:solidFill>
                  <a:srgbClr val="C00000"/>
                </a:solidFill>
              </a:rPr>
              <a:t>разломака које смо учили на претходном часу.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i="1" dirty="0" smtClean="0"/>
              <a:t>Следи неколико задатака које треба да радите у </a:t>
            </a:r>
          </a:p>
          <a:p>
            <a:pPr>
              <a:buNone/>
            </a:pPr>
            <a:r>
              <a:rPr lang="sr-Cyrl-RS" i="1" dirty="0" smtClean="0"/>
              <a:t>с</a:t>
            </a:r>
            <a:r>
              <a:rPr lang="sr-Cyrl-RS" i="1" dirty="0" smtClean="0"/>
              <a:t>вескама, а да бисте проверили ваш рад, решења</a:t>
            </a:r>
          </a:p>
          <a:p>
            <a:pPr>
              <a:buNone/>
            </a:pPr>
            <a:r>
              <a:rPr lang="sr-Cyrl-RS" i="1" dirty="0" smtClean="0"/>
              <a:t>задатака биће на последњем слајду.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72198" y="5857892"/>
            <a:ext cx="200026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715140" y="6143644"/>
            <a:ext cx="2000264" cy="3571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643834" y="571480"/>
            <a:ext cx="785818" cy="785818"/>
          </a:xfrm>
          <a:prstGeom prst="star5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00100" y="3071810"/>
            <a:ext cx="785818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6677A1-B257-4F9C-8393-E5E49FAAB8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4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153400" cy="5881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1</a:t>
            </a:r>
            <a:r>
              <a:rPr lang="sr-Cyrl-RS" b="1" dirty="0" smtClean="0">
                <a:solidFill>
                  <a:srgbClr val="C00000"/>
                </a:solidFill>
              </a:rPr>
              <a:t>:  </a:t>
            </a:r>
            <a:r>
              <a:rPr lang="sr-Cyrl-RS" dirty="0" smtClean="0"/>
              <a:t>Израчунај:</a:t>
            </a:r>
          </a:p>
          <a:p>
            <a:pPr>
              <a:buNone/>
            </a:pPr>
            <a:endParaRPr lang="sr-Cyrl-RS" dirty="0" smtClean="0"/>
          </a:p>
        </p:txBody>
      </p:sp>
      <p:pic>
        <p:nvPicPr>
          <p:cNvPr id="4" name="Picture 3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285860"/>
            <a:ext cx="3000396" cy="3851349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6500826" y="5429264"/>
            <a:ext cx="2000264" cy="3571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929322" y="5072074"/>
            <a:ext cx="200026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6858016" y="1000108"/>
            <a:ext cx="1071570" cy="857256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vision 7"/>
          <p:cNvSpPr/>
          <p:nvPr/>
        </p:nvSpPr>
        <p:spPr>
          <a:xfrm>
            <a:off x="1000100" y="5143512"/>
            <a:ext cx="1143008" cy="714380"/>
          </a:xfrm>
          <a:prstGeom prst="mathDivid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6357950" y="2928934"/>
            <a:ext cx="1214446" cy="571504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Minus 10"/>
          <p:cNvSpPr/>
          <p:nvPr/>
        </p:nvSpPr>
        <p:spPr>
          <a:xfrm>
            <a:off x="714348" y="2143116"/>
            <a:ext cx="928694" cy="642942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6677A1-B257-4F9C-8393-E5E49FAAB8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3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174194" cy="61436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2:</a:t>
            </a:r>
            <a:r>
              <a:rPr lang="sr-Cyrl-RS" b="1" dirty="0" smtClean="0">
                <a:solidFill>
                  <a:srgbClr val="C00000"/>
                </a:solidFill>
              </a:rPr>
              <a:t>  </a:t>
            </a:r>
            <a:r>
              <a:rPr lang="sr-Cyrl-RS" dirty="0" smtClean="0"/>
              <a:t> Израчунај: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3:</a:t>
            </a:r>
            <a:r>
              <a:rPr lang="sr-Cyrl-RS" b="1" dirty="0" smtClean="0">
                <a:solidFill>
                  <a:srgbClr val="C00000"/>
                </a:solidFill>
              </a:rPr>
              <a:t>  </a:t>
            </a:r>
            <a:r>
              <a:rPr lang="sr-Cyrl-RS" dirty="0" smtClean="0"/>
              <a:t>Израчунај:</a:t>
            </a:r>
            <a:endParaRPr lang="en-US" dirty="0"/>
          </a:p>
        </p:txBody>
      </p:sp>
      <p:pic>
        <p:nvPicPr>
          <p:cNvPr id="4" name="Picture 3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14422"/>
            <a:ext cx="7606643" cy="128588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 descr="5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143380"/>
            <a:ext cx="5286412" cy="2220579"/>
          </a:xfrm>
          <a:prstGeom prst="rect">
            <a:avLst/>
          </a:prstGeom>
          <a:ln w="2857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6429388" y="5786454"/>
            <a:ext cx="1928826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86578" y="6000768"/>
            <a:ext cx="1928826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7358082" y="2928934"/>
            <a:ext cx="1071570" cy="1643074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6677A1-B257-4F9C-8393-E5E49FAAB83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14000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429684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i="1" dirty="0" smtClean="0"/>
              <a:t>    Решења задатака:</a:t>
            </a:r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r>
              <a:rPr lang="sr-Cyrl-RS" i="1" dirty="0" smtClean="0"/>
              <a:t> </a:t>
            </a:r>
          </a:p>
          <a:p>
            <a:pPr>
              <a:buNone/>
            </a:pPr>
            <a:r>
              <a:rPr lang="sr-Cyrl-RS" i="1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r>
              <a:rPr lang="sr-Cyrl-RS" i="1" dirty="0" smtClean="0"/>
              <a:t>    </a:t>
            </a:r>
            <a:r>
              <a:rPr lang="sr-Cyrl-RS" b="1" dirty="0" smtClean="0">
                <a:solidFill>
                  <a:srgbClr val="C00000"/>
                </a:solidFill>
              </a:rPr>
              <a:t>Останите </a:t>
            </a:r>
            <a:r>
              <a:rPr lang="sr-Cyrl-RS" b="1" dirty="0" smtClean="0">
                <a:solidFill>
                  <a:srgbClr val="C00000"/>
                </a:solidFill>
              </a:rPr>
              <a:t>здрави и весели! </a:t>
            </a:r>
            <a:r>
              <a:rPr lang="sr-Cyrl-RS" i="1" dirty="0" smtClean="0"/>
              <a:t>Срдачан </a:t>
            </a:r>
            <a:r>
              <a:rPr lang="sr-Cyrl-RS" i="1" dirty="0" smtClean="0"/>
              <a:t>поздрав од </a:t>
            </a:r>
            <a:r>
              <a:rPr lang="sr-Cyrl-RS" i="1" dirty="0" smtClean="0"/>
              <a:t>ваших </a:t>
            </a:r>
            <a:r>
              <a:rPr lang="sr-Cyrl-RS" i="1" dirty="0" smtClean="0"/>
              <a:t>настаница</a:t>
            </a:r>
            <a:r>
              <a:rPr lang="sr-Cyrl-RS" i="1" dirty="0" smtClean="0"/>
              <a:t>, </a:t>
            </a:r>
            <a:r>
              <a:rPr lang="sr-Cyrl-RS" i="1" dirty="0" smtClean="0"/>
              <a:t>Јоване и Марије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</p:txBody>
      </p:sp>
      <p:pic>
        <p:nvPicPr>
          <p:cNvPr id="4" name="Picture 3" descr="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642918"/>
            <a:ext cx="5429288" cy="4161536"/>
          </a:xfrm>
          <a:prstGeom prst="rect">
            <a:avLst/>
          </a:prstGeom>
          <a:ln w="2857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loud 5"/>
          <p:cNvSpPr/>
          <p:nvPr/>
        </p:nvSpPr>
        <p:spPr>
          <a:xfrm>
            <a:off x="7572396" y="5429264"/>
            <a:ext cx="928694" cy="857256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7715272" y="3357562"/>
            <a:ext cx="928694" cy="85725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6715140" y="1857364"/>
            <a:ext cx="928694" cy="85725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7429520" y="428604"/>
            <a:ext cx="928694" cy="857256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6677A1-B257-4F9C-8393-E5E49FAAB83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7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</TotalTime>
  <Words>86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Множење разломака - вежбање –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разломака - вежбање –</dc:title>
  <dc:creator>Marija</dc:creator>
  <cp:lastModifiedBy>Marija</cp:lastModifiedBy>
  <cp:revision>4</cp:revision>
  <dcterms:created xsi:type="dcterms:W3CDTF">2020-04-22T18:37:40Z</dcterms:created>
  <dcterms:modified xsi:type="dcterms:W3CDTF">2020-04-22T19:13:06Z</dcterms:modified>
</cp:coreProperties>
</file>